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3" r:id="rId5"/>
    <p:sldId id="265" r:id="rId6"/>
    <p:sldId id="258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A8D1-36C7-A141-9C2E-06BEC9019F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John Donne and metaphysical poetry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37089E-62C5-FB41-B084-C2B3A2434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/>
              <a:t>MA English 1 Sem</a:t>
            </a:r>
          </a:p>
          <a:p>
            <a:r>
              <a:rPr lang="en-GB"/>
              <a:t>Government college Paonta Sahib</a:t>
            </a:r>
          </a:p>
          <a:p>
            <a:r>
              <a:rPr lang="en-GB"/>
              <a:t>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1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51606-BC4A-7948-8800-A485960E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972E-BF1C-794B-9B86-8F6784FF5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Highly intellectualized poetry written chiefly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17th-century England. Less concerned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expressing feeling than with analyzing it,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poetry is marked by bold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ingenious conceits (e.g., metaphors drawing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sometimes forced parallels between apparently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dissimilar ideas or things), complex and subtle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thought, frequent use of paradox, and a dramatic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directness of language, the rhythm of which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derives from living speech. John Donne was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leading Metaphysical poet others include George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Herbert, Henry Vaughan, Andrew Marvell,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Abraham Cowley.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9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1F063-48FB-7D45-A6DD-A6CB52F5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5C675-2150-EF49-BDDD-A34AA2CF5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Poetry- Definition(1)By itself, metaphysical means dealing with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relationship between spirit to matter or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ultimate nature of reality. The Metaphysical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poets are obviously not the only poets to deal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this subject matter, so there are a number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other qualities involved as well 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of ordinary speech mixed with puns, paradoxes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conceits (a paradoxical metaphor causing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shock to the reader by the strangeness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objects compared some examples lovers and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compass, the soul and timber, the body and mind)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5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ABD6F-100A-6441-A901-0F1B2280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37E05-04F4-7240-8A95-4855AC81F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Poetry- Definition (2)The exaltation of wit, which in the 17th century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meant a nimbleness of thought a sense of fancy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(imagination of a fantastic or whimsical nature)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originality in figures of speech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Abstruse terminology often drawn from science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law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Often poems are presented in the form of 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argument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love poetry, the metaphysical poets often draw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ideas from Renaissance Neo-Platonism to show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relationship between the soul and body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union of lovers' souls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They also try to show a psychological realism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describing the tensions of love.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2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815F-474E-124F-96FB-73B27217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CC63-F7B7-C44B-A73D-3FE1435B3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Poetry- Platonic Love(2)This complex doctrine of love which embraces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sexuality (the mystical union of souls, cf.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Donne's "The Canonization") but which is directed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an ideal end (discussed in Plato's Symposium)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particularly evident in Donne. (But we see it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poets from Sidney to Lawrence). 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Platonic love has also come to mean a love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between individuals which transcends sexual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desire and attains spiritual heights (for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examples, see some of the courtly romances like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Tennyson's Idylls of the King), as well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homosexual love (see Forster's Maurice), derived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praise of homosexual love in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Symposium. 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3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5D8A3-B22E-E743-A35F-D0D793F5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AD666-73C8-DC4A-812F-67682C4ED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Metaphysical poets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name is given to a diverse group of 17th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century English poets whose work is notable for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use of intellectual and theological concepts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surprising conceits, strange paradoxes,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far-fetched imagery. Metaphysics refers to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philosophy of knowledge and existence. John Donne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 the leading Metaphysical poet others include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George Herbert, Henry Vaughan, Andrew Marvell,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Abraham Cowley.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82FE4-8444-A347-8A99-C52F48266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44D9-7C0E-D049-97CA-D3BC5C034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sz="3600"/>
              <a:t>                 Thank you 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48363144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Gallery</vt:lpstr>
      <vt:lpstr>John Donne and metaphysical poetry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 Donne and metaphysical poetry </dc:title>
  <dc:creator>Unknown User</dc:creator>
  <cp:lastModifiedBy>Unknown User</cp:lastModifiedBy>
  <cp:revision>3</cp:revision>
  <dcterms:created xsi:type="dcterms:W3CDTF">2022-07-19T20:08:34Z</dcterms:created>
  <dcterms:modified xsi:type="dcterms:W3CDTF">2022-07-24T20:19:35Z</dcterms:modified>
</cp:coreProperties>
</file>